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3997C4-7198-4F65-9AE9-6ECD7710EA13}" v="5" dt="2024-08-23T13:14:09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783997C4-7198-4F65-9AE9-6ECD7710EA13}"/>
    <pc:docChg chg="addSld delSld modMainMaster">
      <pc:chgData name="Camila França" userId="03a1104f-8008-4b2a-a57a-ba651cd2de9b" providerId="ADAL" clId="{783997C4-7198-4F65-9AE9-6ECD7710EA13}" dt="2024-08-23T13:14:09.602" v="10"/>
      <pc:docMkLst>
        <pc:docMk/>
      </pc:docMkLst>
      <pc:sldChg chg="new del">
        <pc:chgData name="Camila França" userId="03a1104f-8008-4b2a-a57a-ba651cd2de9b" providerId="ADAL" clId="{783997C4-7198-4F65-9AE9-6ECD7710EA13}" dt="2024-08-23T13:12:59.063" v="1" actId="2696"/>
        <pc:sldMkLst>
          <pc:docMk/>
          <pc:sldMk cId="3596906738" sldId="259"/>
        </pc:sldMkLst>
      </pc:sldChg>
      <pc:sldMasterChg chg="modSp mod setBg modSldLayout">
        <pc:chgData name="Camila França" userId="03a1104f-8008-4b2a-a57a-ba651cd2de9b" providerId="ADAL" clId="{783997C4-7198-4F65-9AE9-6ECD7710EA13}" dt="2024-08-23T13:14:09.602" v="10"/>
        <pc:sldMasterMkLst>
          <pc:docMk/>
          <pc:sldMasterMk cId="2675746937" sldId="2147483648"/>
        </pc:sldMasterMkLst>
        <pc:spChg chg="mod">
          <ac:chgData name="Camila França" userId="03a1104f-8008-4b2a-a57a-ba651cd2de9b" providerId="ADAL" clId="{783997C4-7198-4F65-9AE9-6ECD7710EA13}" dt="2024-08-23T13:13:45.144" v="6" actId="1076"/>
          <ac:spMkLst>
            <pc:docMk/>
            <pc:sldMasterMk cId="2675746937" sldId="2147483648"/>
            <ac:spMk id="2" creationId="{00000000-0000-0000-0000-000000000000}"/>
          </ac:spMkLst>
        </pc:spChg>
        <pc:spChg chg="mod">
          <ac:chgData name="Camila França" userId="03a1104f-8008-4b2a-a57a-ba651cd2de9b" providerId="ADAL" clId="{783997C4-7198-4F65-9AE9-6ECD7710EA13}" dt="2024-08-23T13:13:43.196" v="5" actId="14100"/>
          <ac:spMkLst>
            <pc:docMk/>
            <pc:sldMasterMk cId="2675746937" sldId="2147483648"/>
            <ac:spMk id="3" creationId="{00000000-0000-0000-0000-000000000000}"/>
          </ac:spMkLst>
        </pc:spChg>
        <pc:sldLayoutChg chg="modSp mod setBg">
          <pc:chgData name="Camila França" userId="03a1104f-8008-4b2a-a57a-ba651cd2de9b" providerId="ADAL" clId="{783997C4-7198-4F65-9AE9-6ECD7710EA13}" dt="2024-08-23T13:14:09.602" v="10"/>
          <pc:sldLayoutMkLst>
            <pc:docMk/>
            <pc:sldMasterMk cId="2675746937" sldId="2147483648"/>
            <pc:sldLayoutMk cId="877683876" sldId="2147483649"/>
          </pc:sldLayoutMkLst>
          <pc:spChg chg="mod">
            <ac:chgData name="Camila França" userId="03a1104f-8008-4b2a-a57a-ba651cd2de9b" providerId="ADAL" clId="{783997C4-7198-4F65-9AE9-6ECD7710EA13}" dt="2024-08-23T13:13:57.315" v="8" actId="1076"/>
            <ac:spMkLst>
              <pc:docMk/>
              <pc:sldMasterMk cId="2675746937" sldId="2147483648"/>
              <pc:sldLayoutMk cId="877683876" sldId="2147483649"/>
              <ac:spMk id="2" creationId="{00000000-0000-0000-0000-000000000000}"/>
            </ac:spMkLst>
          </pc:spChg>
          <pc:spChg chg="mod">
            <ac:chgData name="Camila França" userId="03a1104f-8008-4b2a-a57a-ba651cd2de9b" providerId="ADAL" clId="{783997C4-7198-4F65-9AE9-6ECD7710EA13}" dt="2024-08-23T13:13:55.071" v="7" actId="1076"/>
            <ac:spMkLst>
              <pc:docMk/>
              <pc:sldMasterMk cId="2675746937" sldId="2147483648"/>
              <pc:sldLayoutMk cId="877683876" sldId="2147483649"/>
              <ac:spMk id="3" creationId="{00000000-0000-0000-0000-000000000000}"/>
            </ac:spMkLst>
          </pc:spChg>
        </pc:sldLayoutChg>
      </pc:sldMasterChg>
    </pc:docChg>
  </pc:docChgLst>
  <pc:docChgLst>
    <pc:chgData name="Carolina Aguiar de Paula" userId="S::carolina@anpad.org.br::ef8707f1-9059-440b-9e8b-857d960b6973" providerId="AD" clId="Web-{9DA1223E-EC49-4F00-0467-6F3EB0E422BC}"/>
    <pc:docChg chg="modSld">
      <pc:chgData name="Carolina Aguiar de Paula" userId="S::carolina@anpad.org.br::ef8707f1-9059-440b-9e8b-857d960b6973" providerId="AD" clId="Web-{9DA1223E-EC49-4F00-0467-6F3EB0E422BC}" dt="2024-07-19T13:00:13.818" v="2"/>
      <pc:docMkLst>
        <pc:docMk/>
      </pc:docMkLst>
      <pc:sldChg chg="mod setBg">
        <pc:chgData name="Carolina Aguiar de Paula" userId="S::carolina@anpad.org.br::ef8707f1-9059-440b-9e8b-857d960b6973" providerId="AD" clId="Web-{9DA1223E-EC49-4F00-0467-6F3EB0E422BC}" dt="2024-07-19T12:59:57.286" v="0"/>
        <pc:sldMkLst>
          <pc:docMk/>
          <pc:sldMk cId="2210866551" sldId="256"/>
        </pc:sldMkLst>
      </pc:sldChg>
      <pc:sldChg chg="mod setBg">
        <pc:chgData name="Carolina Aguiar de Paula" userId="S::carolina@anpad.org.br::ef8707f1-9059-440b-9e8b-857d960b6973" providerId="AD" clId="Web-{9DA1223E-EC49-4F00-0467-6F3EB0E422BC}" dt="2024-07-19T13:00:06.083" v="1"/>
        <pc:sldMkLst>
          <pc:docMk/>
          <pc:sldMk cId="1582280068" sldId="257"/>
        </pc:sldMkLst>
      </pc:sldChg>
      <pc:sldChg chg="mod setBg">
        <pc:chgData name="Carolina Aguiar de Paula" userId="S::carolina@anpad.org.br::ef8707f1-9059-440b-9e8b-857d960b6973" providerId="AD" clId="Web-{9DA1223E-EC49-4F00-0467-6F3EB0E422BC}" dt="2024-07-19T13:00:13.818" v="2"/>
        <pc:sldMkLst>
          <pc:docMk/>
          <pc:sldMk cId="20260500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414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148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5724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3094891"/>
            <a:ext cx="10515600" cy="3082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23.08.2024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576890"/>
            <a:ext cx="9144000" cy="2387600"/>
          </a:xfrm>
        </p:spPr>
        <p:txBody>
          <a:bodyPr/>
          <a:lstStyle/>
          <a:p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36775"/>
            <a:ext cx="9144000" cy="1735972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DA538-3125-6BA7-6733-B8181E07B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1230"/>
            <a:ext cx="10515600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4AA5BE-745C-7B8D-AD3E-332FDCBD0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1940"/>
            <a:ext cx="10515600" cy="2787234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28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74CBF-C57C-5EEA-92E6-A67FCA2D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7966"/>
            <a:ext cx="10515600" cy="1231985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13572F-5FBA-04CB-D7D2-CC7E6BBBB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4782"/>
            <a:ext cx="10515600" cy="3482391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050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Camila França</cp:lastModifiedBy>
  <cp:revision>25</cp:revision>
  <dcterms:created xsi:type="dcterms:W3CDTF">2024-07-18T17:03:41Z</dcterms:created>
  <dcterms:modified xsi:type="dcterms:W3CDTF">2024-08-23T13:14:14Z</dcterms:modified>
</cp:coreProperties>
</file>