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CFB546-EAEA-49E6-A539-C859A39660A9}" v="5" dt="2024-08-09T13:25:39.9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a França" userId="03a1104f-8008-4b2a-a57a-ba651cd2de9b" providerId="ADAL" clId="{36CFB546-EAEA-49E6-A539-C859A39660A9}"/>
    <pc:docChg chg="addSld modMainMaster">
      <pc:chgData name="Camila França" userId="03a1104f-8008-4b2a-a57a-ba651cd2de9b" providerId="ADAL" clId="{36CFB546-EAEA-49E6-A539-C859A39660A9}" dt="2024-08-09T13:26:59.640" v="15" actId="680"/>
      <pc:docMkLst>
        <pc:docMk/>
      </pc:docMkLst>
      <pc:sldChg chg="new">
        <pc:chgData name="Camila França" userId="03a1104f-8008-4b2a-a57a-ba651cd2de9b" providerId="ADAL" clId="{36CFB546-EAEA-49E6-A539-C859A39660A9}" dt="2024-08-09T13:24:27.431" v="0" actId="680"/>
        <pc:sldMkLst>
          <pc:docMk/>
          <pc:sldMk cId="823881356" sldId="256"/>
        </pc:sldMkLst>
      </pc:sldChg>
      <pc:sldChg chg="new">
        <pc:chgData name="Camila França" userId="03a1104f-8008-4b2a-a57a-ba651cd2de9b" providerId="ADAL" clId="{36CFB546-EAEA-49E6-A539-C859A39660A9}" dt="2024-08-09T13:26:59.640" v="15" actId="680"/>
        <pc:sldMkLst>
          <pc:docMk/>
          <pc:sldMk cId="1959025689" sldId="257"/>
        </pc:sldMkLst>
      </pc:sldChg>
      <pc:sldMasterChg chg="modSp mod setBg modSldLayout">
        <pc:chgData name="Camila França" userId="03a1104f-8008-4b2a-a57a-ba651cd2de9b" providerId="ADAL" clId="{36CFB546-EAEA-49E6-A539-C859A39660A9}" dt="2024-08-09T13:26:42.070" v="14" actId="1076"/>
        <pc:sldMasterMkLst>
          <pc:docMk/>
          <pc:sldMasterMk cId="1065778406" sldId="2147483648"/>
        </pc:sldMasterMkLst>
        <pc:spChg chg="mod">
          <ac:chgData name="Camila França" userId="03a1104f-8008-4b2a-a57a-ba651cd2de9b" providerId="ADAL" clId="{36CFB546-EAEA-49E6-A539-C859A39660A9}" dt="2024-08-09T13:26:33.955" v="11" actId="1076"/>
          <ac:spMkLst>
            <pc:docMk/>
            <pc:sldMasterMk cId="1065778406" sldId="2147483648"/>
            <ac:spMk id="2" creationId="{DD2E4628-2FEF-AC30-FD65-84AD630CB8FB}"/>
          </ac:spMkLst>
        </pc:spChg>
        <pc:spChg chg="mod">
          <ac:chgData name="Camila França" userId="03a1104f-8008-4b2a-a57a-ba651cd2de9b" providerId="ADAL" clId="{36CFB546-EAEA-49E6-A539-C859A39660A9}" dt="2024-08-09T13:26:30.971" v="10" actId="1076"/>
          <ac:spMkLst>
            <pc:docMk/>
            <pc:sldMasterMk cId="1065778406" sldId="2147483648"/>
            <ac:spMk id="3" creationId="{C51B302D-4F1C-2B28-0AA2-1458705D6239}"/>
          </ac:spMkLst>
        </pc:spChg>
        <pc:spChg chg="mod">
          <ac:chgData name="Camila França" userId="03a1104f-8008-4b2a-a57a-ba651cd2de9b" providerId="ADAL" clId="{36CFB546-EAEA-49E6-A539-C859A39660A9}" dt="2024-08-09T13:26:37.170" v="12" actId="1076"/>
          <ac:spMkLst>
            <pc:docMk/>
            <pc:sldMasterMk cId="1065778406" sldId="2147483648"/>
            <ac:spMk id="4" creationId="{EE9CE420-6787-0334-A323-70A28920F845}"/>
          </ac:spMkLst>
        </pc:spChg>
        <pc:spChg chg="mod">
          <ac:chgData name="Camila França" userId="03a1104f-8008-4b2a-a57a-ba651cd2de9b" providerId="ADAL" clId="{36CFB546-EAEA-49E6-A539-C859A39660A9}" dt="2024-08-09T13:26:39.882" v="13" actId="1076"/>
          <ac:spMkLst>
            <pc:docMk/>
            <pc:sldMasterMk cId="1065778406" sldId="2147483648"/>
            <ac:spMk id="5" creationId="{956623FE-FECE-DE4D-8392-60FD96A7A6A9}"/>
          </ac:spMkLst>
        </pc:spChg>
        <pc:spChg chg="mod">
          <ac:chgData name="Camila França" userId="03a1104f-8008-4b2a-a57a-ba651cd2de9b" providerId="ADAL" clId="{36CFB546-EAEA-49E6-A539-C859A39660A9}" dt="2024-08-09T13:26:42.070" v="14" actId="1076"/>
          <ac:spMkLst>
            <pc:docMk/>
            <pc:sldMasterMk cId="1065778406" sldId="2147483648"/>
            <ac:spMk id="6" creationId="{E4BA27BE-4294-D990-D4D7-D7B210D82A5A}"/>
          </ac:spMkLst>
        </pc:spChg>
        <pc:sldLayoutChg chg="modSp mod setBg">
          <pc:chgData name="Camila França" userId="03a1104f-8008-4b2a-a57a-ba651cd2de9b" providerId="ADAL" clId="{36CFB546-EAEA-49E6-A539-C859A39660A9}" dt="2024-08-09T13:26:19.668" v="8" actId="1076"/>
          <pc:sldLayoutMkLst>
            <pc:docMk/>
            <pc:sldMasterMk cId="1065778406" sldId="2147483648"/>
            <pc:sldLayoutMk cId="689752739" sldId="2147483649"/>
          </pc:sldLayoutMkLst>
          <pc:spChg chg="mod">
            <ac:chgData name="Camila França" userId="03a1104f-8008-4b2a-a57a-ba651cd2de9b" providerId="ADAL" clId="{36CFB546-EAEA-49E6-A539-C859A39660A9}" dt="2024-08-09T13:26:16.231" v="7" actId="1076"/>
            <ac:spMkLst>
              <pc:docMk/>
              <pc:sldMasterMk cId="1065778406" sldId="2147483648"/>
              <pc:sldLayoutMk cId="689752739" sldId="2147483649"/>
              <ac:spMk id="4" creationId="{A37FF709-CAE0-CD6F-E627-B5B2EED0B0F7}"/>
            </ac:spMkLst>
          </pc:spChg>
          <pc:spChg chg="mod">
            <ac:chgData name="Camila França" userId="03a1104f-8008-4b2a-a57a-ba651cd2de9b" providerId="ADAL" clId="{36CFB546-EAEA-49E6-A539-C859A39660A9}" dt="2024-08-09T13:26:13.857" v="6" actId="1076"/>
            <ac:spMkLst>
              <pc:docMk/>
              <pc:sldMasterMk cId="1065778406" sldId="2147483648"/>
              <pc:sldLayoutMk cId="689752739" sldId="2147483649"/>
              <ac:spMk id="5" creationId="{9D7096B6-BF48-11ED-F0EA-CBA7B4E833E7}"/>
            </ac:spMkLst>
          </pc:spChg>
          <pc:spChg chg="mod">
            <ac:chgData name="Camila França" userId="03a1104f-8008-4b2a-a57a-ba651cd2de9b" providerId="ADAL" clId="{36CFB546-EAEA-49E6-A539-C859A39660A9}" dt="2024-08-09T13:26:19.668" v="8" actId="1076"/>
            <ac:spMkLst>
              <pc:docMk/>
              <pc:sldMasterMk cId="1065778406" sldId="2147483648"/>
              <pc:sldLayoutMk cId="689752739" sldId="2147483649"/>
              <ac:spMk id="6" creationId="{9B4F945B-CE63-67A9-8DF7-0FBC246192E5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31BB58-5C81-D020-8164-785A74F49A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393DDB4-1DAB-59BB-4A4D-AF9C1D25E5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37FF709-CAE0-CD6F-E627-B5B2EED0B0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43310" y="5370512"/>
            <a:ext cx="2743200" cy="365125"/>
          </a:xfrm>
        </p:spPr>
        <p:txBody>
          <a:bodyPr/>
          <a:lstStyle/>
          <a:p>
            <a:fld id="{5232ACCB-DEFA-4A88-B1AC-FB048368FFD2}" type="datetimeFigureOut">
              <a:rPr lang="pt-BR" smtClean="0"/>
              <a:t>09/08/2024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D7096B6-BF48-11ED-F0EA-CBA7B4E83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5377820"/>
            <a:ext cx="4114800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B4F945B-CE63-67A9-8DF7-0FBC24619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76095" y="5370512"/>
            <a:ext cx="2743200" cy="365125"/>
          </a:xfrm>
        </p:spPr>
        <p:txBody>
          <a:bodyPr/>
          <a:lstStyle/>
          <a:p>
            <a:fld id="{D9D70178-8853-4B2D-8FAD-D5A4125CC6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9752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331551-D5EC-B708-629B-FBF7E1648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542E50A-25AE-7D7C-394A-718A31331B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AAD3DB5-4409-5210-AC0A-B6488335C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ACCB-DEFA-4A88-B1AC-FB048368FFD2}" type="datetimeFigureOut">
              <a:rPr lang="pt-BR" smtClean="0"/>
              <a:t>09/08/2024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DA3989C-AC6C-2757-F452-5C7DDE5C9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14A8C3D-58EC-EED9-335C-130A43DC4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0178-8853-4B2D-8FAD-D5A4125CC6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9695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2EF114F-0C8C-33DC-CB1E-9F42C583A0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B2462FD-90B1-DB1B-97DF-6E0F66135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647F4BA-B3B5-DFEE-F4E1-1E8D89FD0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ACCB-DEFA-4A88-B1AC-FB048368FFD2}" type="datetimeFigureOut">
              <a:rPr lang="pt-BR" smtClean="0"/>
              <a:t>09/08/2024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1242232-79C5-1FE7-82A7-CC744F093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90051D-E145-37E2-A7DC-49FD556BA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0178-8853-4B2D-8FAD-D5A4125CC6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092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3D6643-7BAA-D59D-8A6C-4D4E3AC3C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9C2B74-6290-0421-FE8C-6044D3EE9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3E9158-2FC2-D94A-C71B-C81CD55C2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ACCB-DEFA-4A88-B1AC-FB048368FFD2}" type="datetimeFigureOut">
              <a:rPr lang="pt-BR" smtClean="0"/>
              <a:t>09/08/2024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97245DD-502F-179A-8D79-63D3BE419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AF8FC22-2B45-180B-E813-2D15F66A6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0178-8853-4B2D-8FAD-D5A4125CC6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4549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F1BFD2-9C0D-84C6-01D8-FEA59C3AC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33118E3-B81A-894E-0D97-A2FE2DC25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6242B1-86BE-EE59-156F-3E04B1AC7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ACCB-DEFA-4A88-B1AC-FB048368FFD2}" type="datetimeFigureOut">
              <a:rPr lang="pt-BR" smtClean="0"/>
              <a:t>09/08/2024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D657CFC-19B1-5FAB-22A9-C1B0AE3AA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3A886B2-4693-72B5-07E3-DB15F17B1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0178-8853-4B2D-8FAD-D5A4125CC6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35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BBF0E6-7F6B-1D71-95DE-750316C20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D226C4-158B-B037-76E2-B2B4DB83EF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B8EFBA7-3547-F1FE-1336-26E60D9D46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C153E2F-0D98-92AA-E034-87B584C31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ACCB-DEFA-4A88-B1AC-FB048368FFD2}" type="datetimeFigureOut">
              <a:rPr lang="pt-BR" smtClean="0"/>
              <a:t>09/08/2024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A4CD6CE-F93D-2E80-46E0-A25FCACEA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7389D0F-E64C-F2F2-6038-1067E082F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0178-8853-4B2D-8FAD-D5A4125CC6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4911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B45AFA-9605-E837-5B9B-EBB6B5B50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98A1580-ED6A-40FE-1E3A-7A84F1AC9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F4D03D5-E0C7-349F-2947-D1CC303871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FCF8712-840C-57FD-1EF3-A1053946A1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66D03C9-4047-A08D-AC0F-127F6CAB49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8AB92D4-8F40-2AEA-01B1-9DDDC32B3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ACCB-DEFA-4A88-B1AC-FB048368FFD2}" type="datetimeFigureOut">
              <a:rPr lang="pt-BR" smtClean="0"/>
              <a:t>09/08/2024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EFCFFDA-7107-76B5-612D-8CBEA466D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2C114674-3D71-BC38-0C07-D6E110F4D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0178-8853-4B2D-8FAD-D5A4125CC6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0257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A5DD5E-700F-BCCF-3749-133BD4C0E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90EF8BE-9BBD-0040-9D54-21A39B8B0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ACCB-DEFA-4A88-B1AC-FB048368FFD2}" type="datetimeFigureOut">
              <a:rPr lang="pt-BR" smtClean="0"/>
              <a:t>09/08/2024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450A949-D79F-3192-70E7-771B955B0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81A0E4E-6330-EA36-4782-28E1C1BC9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0178-8853-4B2D-8FAD-D5A4125CC6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263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87D85AD-C9A0-4EF4-FE20-7268237FA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ACCB-DEFA-4A88-B1AC-FB048368FFD2}" type="datetimeFigureOut">
              <a:rPr lang="pt-BR" smtClean="0"/>
              <a:t>09/08/2024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7D0A2D2-FEC7-558A-DDDF-F2782EE2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784DBF1-221F-737A-7DF5-8F0CA056A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0178-8853-4B2D-8FAD-D5A4125CC6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9911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E2760F-AEA5-599A-1B1E-DCA792327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7485B70-CB0E-3222-158C-2C6B51164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63084B3-64E1-AEDC-20D4-AB81D8975B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01DEEA7-BC0B-2B00-382D-6C668FF06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ACCB-DEFA-4A88-B1AC-FB048368FFD2}" type="datetimeFigureOut">
              <a:rPr lang="pt-BR" smtClean="0"/>
              <a:t>09/08/2024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233FF7-EF96-31E9-B46C-0A483EDD0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24AF7E8-5B6E-CE09-C9E3-2432F6190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0178-8853-4B2D-8FAD-D5A4125CC6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3608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1768A4-C176-1F3F-0AB6-714A3DB4E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CAAC8F2-DE11-53C2-7AF5-1007350D83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116A7B7-A611-6C47-6A04-8C6C540938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11A417-B076-4746-5499-6A2AD66C4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2ACCB-DEFA-4A88-B1AC-FB048368FFD2}" type="datetimeFigureOut">
              <a:rPr lang="pt-BR" smtClean="0"/>
              <a:t>09/08/2024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C47750C-CF5C-0EE6-578C-FFA372814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ECCBE7E-9C26-99B5-2F94-0A5E9DC2F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70178-8853-4B2D-8FAD-D5A4125CC6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978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D2E4628-2FEF-AC30-FD65-84AD630CB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930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B302D-4F1C-2B28-0AA2-1458705D6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998817"/>
            <a:ext cx="10515600" cy="2668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E9CE420-6787-0334-A323-70A28920F8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58280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32ACCB-DEFA-4A88-B1AC-FB048368FFD2}" type="datetimeFigureOut">
              <a:rPr lang="pt-BR" smtClean="0"/>
              <a:t>09/08/2024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56623FE-FECE-DE4D-8392-60FD96A7A6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582807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4BA27BE-4294-D990-D4D7-D7B210D82A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582807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D70178-8853-4B2D-8FAD-D5A4125CC6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5778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D56F80-22A9-610A-8F9B-A3838A82FD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8E2EA0B-447F-D187-6CD9-1ADFDD3F7F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881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37FC07-E59F-25FF-B25F-B4E10AF53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61B7EC5-462F-8E0B-47C5-132304B55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90256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Camila França</dc:creator>
  <cp:lastModifiedBy>Camila França</cp:lastModifiedBy>
  <cp:revision>1</cp:revision>
  <dcterms:created xsi:type="dcterms:W3CDTF">2024-08-09T13:20:04Z</dcterms:created>
  <dcterms:modified xsi:type="dcterms:W3CDTF">2024-08-09T13:27:09Z</dcterms:modified>
</cp:coreProperties>
</file>